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4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104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8824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95456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89563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598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824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10452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45736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67179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43049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05482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7161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40449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58556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96209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114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IE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8E2DD-6BCF-4677-BDC4-C712804CB0CB}" type="datetimeFigureOut">
              <a:rPr lang="en-IE" smtClean="0"/>
              <a:t>01/04/2026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1DFC276-8093-4948-88F8-6808D1EE92B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022482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A0A18-C13F-31AD-1639-9B41DAACA8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313E3-E149-97A7-3B6B-634A9E2992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GB" dirty="0"/>
              <a:t>Grand Canal Greenway Phase 1 </a:t>
            </a:r>
            <a:endParaRPr lang="en-I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9AAFE4-6828-B2DD-C542-95BE5BD73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754" y="4050836"/>
            <a:ext cx="7766936" cy="1096899"/>
          </a:xfrm>
        </p:spPr>
        <p:txBody>
          <a:bodyPr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Project Update April 2026</a:t>
            </a:r>
            <a:endParaRPr lang="en-I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76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C0B463-8711-2DCF-7148-E5B6E5EEB7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28BF0-23BA-BE53-0C4B-DB35841B4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Updates since May 2023 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5E3D24-E6F0-5E03-52F9-1D3E850BE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2994"/>
            <a:ext cx="8817077" cy="4593969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</a:rPr>
              <a:t>Completion of the towpath works from Aylmer Bridge to Sallins (11km) by contractor John Craddock Ltd. </a:t>
            </a:r>
          </a:p>
          <a:p>
            <a:r>
              <a:rPr lang="en-GB" dirty="0">
                <a:solidFill>
                  <a:schemeClr val="tx1"/>
                </a:solidFill>
              </a:rPr>
              <a:t>Completion of the pedestrian Bridge linking over the Grand Canal on the East of Sallins Village. </a:t>
            </a:r>
          </a:p>
          <a:p>
            <a:r>
              <a:rPr lang="en-GB" dirty="0">
                <a:solidFill>
                  <a:schemeClr val="tx1"/>
                </a:solidFill>
              </a:rPr>
              <a:t>This forms the completion of Phase 1 of the Grand Canal Greenway in Kildare. </a:t>
            </a:r>
          </a:p>
        </p:txBody>
      </p:sp>
    </p:spTree>
    <p:extLst>
      <p:ext uri="{BB962C8B-B14F-4D97-AF65-F5344CB8AC3E}">
        <p14:creationId xmlns:p14="http://schemas.microsoft.com/office/powerpoint/2010/main" val="2065302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6394B-C4AD-6D00-AC96-AA7FBFD42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682525"/>
            <a:ext cx="8596668" cy="787627"/>
          </a:xfrm>
        </p:spPr>
        <p:txBody>
          <a:bodyPr>
            <a:normAutofit/>
          </a:bodyPr>
          <a:lstStyle/>
          <a:p>
            <a:pPr algn="just"/>
            <a:r>
              <a:rPr lang="en-GB" sz="3200" dirty="0"/>
              <a:t>Sallins</a:t>
            </a:r>
            <a:endParaRPr lang="en-IE" sz="3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B40090-7F13-AE16-69C1-13A0FBC36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6" y="1750142"/>
            <a:ext cx="3619362" cy="422787"/>
          </a:xfrm>
        </p:spPr>
        <p:txBody>
          <a:bodyPr>
            <a:normAutofit/>
          </a:bodyPr>
          <a:lstStyle/>
          <a:p>
            <a:r>
              <a:rPr lang="en-GB" sz="1400" dirty="0">
                <a:solidFill>
                  <a:schemeClr val="tx1"/>
                </a:solidFill>
              </a:rPr>
              <a:t>Pedestrian Bridge installed in August 2023</a:t>
            </a:r>
            <a:endParaRPr lang="en-IE" sz="1400" dirty="0">
              <a:solidFill>
                <a:schemeClr val="tx1"/>
              </a:solidFill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737BD184-F452-C2AB-883E-D6FDC4223769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29" b="33229"/>
          <a:stretch>
            <a:fillRect/>
          </a:stretch>
        </p:blipFill>
        <p:spPr>
          <a:xfrm>
            <a:off x="4513005" y="373626"/>
            <a:ext cx="6525771" cy="51868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A45322-0FF2-7894-1996-FAA87B6BA3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21" y="3348583"/>
            <a:ext cx="3723577" cy="2211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63943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71</Words>
  <Application>Microsoft Office PowerPoint</Application>
  <PresentationFormat>Widescreen</PresentationFormat>
  <Paragraphs>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Trebuchet MS</vt:lpstr>
      <vt:lpstr>Wingdings 3</vt:lpstr>
      <vt:lpstr>Facet</vt:lpstr>
      <vt:lpstr>Grand Canal Greenway Phase 1 </vt:lpstr>
      <vt:lpstr>Updates since May 2023 </vt:lpstr>
      <vt:lpstr>Sallins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Darragh Carey</dc:creator>
  <cp:lastModifiedBy>Katie O'Malley</cp:lastModifiedBy>
  <cp:revision>7</cp:revision>
  <dcterms:created xsi:type="dcterms:W3CDTF">2026-03-31T11:22:49Z</dcterms:created>
  <dcterms:modified xsi:type="dcterms:W3CDTF">2026-04-01T08:59:51Z</dcterms:modified>
</cp:coreProperties>
</file>